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ceo.co.uk/heterodoxy/styles.htm" TargetMode="External"/><Relationship Id="rId2" Type="http://schemas.openxmlformats.org/officeDocument/2006/relationships/hyperlink" Target="http://www.learningandteaching.info/learning/piaget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ingandteaching.info/learning/constructivism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Learning Theories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Constructivism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7603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Constructivism…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884761" cy="4095100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 smtClean="0"/>
              <a:t>“Cognitive </a:t>
            </a:r>
            <a:r>
              <a:rPr lang="en-GB" dirty="0"/>
              <a:t>constructivism" which is about how the individual learner understands things, in terms of </a:t>
            </a:r>
            <a:r>
              <a:rPr lang="en-GB" dirty="0">
                <a:hlinkClick r:id="rId2" tooltip="Piaget's (and later) stages"/>
              </a:rPr>
              <a:t>developmental stages</a:t>
            </a:r>
            <a:r>
              <a:rPr lang="en-GB" dirty="0"/>
              <a:t> and </a:t>
            </a:r>
            <a:r>
              <a:rPr lang="en-GB" dirty="0">
                <a:hlinkClick r:id="rId3" tooltip="A cynical comment on the current obsession with learning styles"/>
              </a:rPr>
              <a:t>learning styles</a:t>
            </a:r>
            <a:r>
              <a:rPr lang="en-GB" dirty="0"/>
              <a:t>, </a:t>
            </a:r>
            <a:r>
              <a:rPr lang="en-GB" dirty="0" smtClean="0"/>
              <a:t>and</a:t>
            </a:r>
          </a:p>
          <a:p>
            <a:r>
              <a:rPr lang="en-GB" b="1" dirty="0" smtClean="0"/>
              <a:t>“Social </a:t>
            </a:r>
            <a:r>
              <a:rPr lang="en-GB" dirty="0"/>
              <a:t>constructivism", which emphasises how meanings and understandings grow out of social encounters—see Vygotsky below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r>
              <a:rPr lang="en-GB" dirty="0" smtClean="0"/>
              <a:t>Learning by creating meaning from experience</a:t>
            </a:r>
          </a:p>
          <a:p>
            <a:r>
              <a:rPr lang="en-GB" dirty="0" smtClean="0"/>
              <a:t>Enables learner to interact with problem or concept</a:t>
            </a:r>
          </a:p>
          <a:p>
            <a:r>
              <a:rPr lang="en-GB" dirty="0" smtClean="0"/>
              <a:t>Students take an active role of synthesising their own ideas</a:t>
            </a:r>
          </a:p>
          <a:p>
            <a:r>
              <a:rPr lang="en-GB" dirty="0" smtClean="0"/>
              <a:t>Problem based/experiential learning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Examples include:</a:t>
            </a:r>
          </a:p>
          <a:p>
            <a:pPr lvl="3"/>
            <a:r>
              <a:rPr lang="en-GB" dirty="0" smtClean="0"/>
              <a:t>Role play</a:t>
            </a:r>
          </a:p>
          <a:p>
            <a:pPr lvl="3"/>
            <a:r>
              <a:rPr lang="en-GB" dirty="0" smtClean="0"/>
              <a:t>Debating</a:t>
            </a:r>
          </a:p>
          <a:p>
            <a:pPr lvl="3"/>
            <a:r>
              <a:rPr lang="en-GB" dirty="0" smtClean="0"/>
              <a:t>Co-operative learning groups</a:t>
            </a:r>
          </a:p>
          <a:p>
            <a:pPr lvl="3"/>
            <a:r>
              <a:rPr lang="en-GB" dirty="0" smtClean="0"/>
              <a:t>Internships</a:t>
            </a:r>
          </a:p>
          <a:p>
            <a:pPr marL="1371600" lvl="3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610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Constructivism theorists…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‘Education </a:t>
            </a:r>
            <a:r>
              <a:rPr lang="en-GB" dirty="0"/>
              <a:t>is not preparation for life; education is life </a:t>
            </a:r>
            <a:r>
              <a:rPr lang="en-GB" dirty="0" smtClean="0"/>
              <a:t>itself’ (John Dewey)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609" y="3248441"/>
            <a:ext cx="1901536" cy="268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283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www.learningandteaching.info/learning/constructivism.htm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310460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14</TotalTime>
  <Words>70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Learning Theories</vt:lpstr>
      <vt:lpstr>What is Constructivism…</vt:lpstr>
      <vt:lpstr>Constructivism theorists…</vt:lpstr>
      <vt:lpstr>Resources</vt:lpstr>
    </vt:vector>
  </TitlesOfParts>
  <Company>Exeter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Theories</dc:title>
  <dc:creator>David Young 2</dc:creator>
  <cp:lastModifiedBy>David Young 2</cp:lastModifiedBy>
  <cp:revision>2</cp:revision>
  <dcterms:created xsi:type="dcterms:W3CDTF">2014-11-14T11:50:58Z</dcterms:created>
  <dcterms:modified xsi:type="dcterms:W3CDTF">2014-11-14T12:05:21Z</dcterms:modified>
</cp:coreProperties>
</file>